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AF0"/>
    <a:srgbClr val="BFC4C9"/>
    <a:srgbClr val="51709E"/>
    <a:srgbClr val="3A4053"/>
    <a:srgbClr val="5B6066"/>
    <a:srgbClr val="272A3B"/>
    <a:srgbClr val="EEDB98"/>
    <a:srgbClr val="967446"/>
    <a:srgbClr val="E2EEEE"/>
    <a:srgbClr val="9EC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4" d="100"/>
          <a:sy n="84" d="100"/>
        </p:scale>
        <p:origin x="2172" y="-5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Baicha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Wysokiej jakości ceramiczny zestaw do herbaty z matowym wykończeniem i bambusową tacą. W zestawie czajniczek (500 ml) z pokrywką ze stali nierdzewnej i sitkiem do herbaty oraz dwie filiżanki (150 ml). W pudełku z papieru kraft.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7615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Rapor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Nawilżacz powietrza z recyklingowanego tworzywa ABS z wielokolorowym oświetleniem LED. W zestawie kabel USB do ładowania. Pojemność zbiornika: 280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66880" cy="104259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Pulux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AP800178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Luksusowy organizer podróżny i etui na paszport zapinane na zamek, wykonane z recyklingowanej skóry PU. Z wieloma wewnętrznymi kieszeniami na dokumenty, karty i niezbędne drobiazgi.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0" y="552917"/>
            <a:ext cx="5746388" cy="3016854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5170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Podążaj ścieżką do sukcesu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Zainwestuj w reklamy podróżne, takie jak torby promocyjne, butelki i poduszki podróżne i spraw, aby Twoja marka stała się najbardziej praktycznym i stylowym akcesorium na wszelkiego rodzaju podróże.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86337"/>
            <a:ext cx="1536528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FestiFon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Wodoodporna torba na telefon komórkowy z RPET, z główną komorą zapinaną na zamek, przednią kieszenią i regulowanym sznurkiem.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5675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Copsul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AP800050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Zestaw 2 filiżanek do espresso w kształcie kapsułkek, z podwójnymi ściankami, wykonane z recyklingowanej stali nierdzewnej, 80 ml. W pudełku z papieru typu kraft.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16035" y="13226805"/>
            <a:ext cx="1781967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Khumbu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AP800158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Butelka izolowana próżniowo, z podwójnymi ściankami, wykonana ze stali nierdzewnej z recyklingu, z gumowanym wykończeniem i silikonowym uchwytem do przenoszenia,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Poggyász és táskák, táska, bőrönd, kiegészítő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63F7BBB-1A13-7F26-55B6-E0BDC0B5F0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" y="11608735"/>
            <a:ext cx="1286489" cy="1286489"/>
          </a:xfrm>
          <a:prstGeom prst="rect">
            <a:avLst/>
          </a:prstGeom>
        </p:spPr>
      </p:pic>
      <p:pic>
        <p:nvPicPr>
          <p:cNvPr id="22" name="Kép 21" descr="A képen gyertya, Csendélet-fényképezés, kerámia, heng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134F19-CFB7-FD79-83EE-397AFFD2E1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88" y="11696627"/>
            <a:ext cx="1100045" cy="1100045"/>
          </a:xfrm>
          <a:prstGeom prst="rect">
            <a:avLst/>
          </a:prstGeom>
        </p:spPr>
      </p:pic>
      <p:pic>
        <p:nvPicPr>
          <p:cNvPr id="28" name="Kép 27" descr="A képen palack, vizespalack, Műanyag palack, Old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1AC8C95-B460-4282-FA5D-27387CEA30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65" y="11499584"/>
            <a:ext cx="1497190" cy="14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6725</TotalTime>
  <Words>256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163</cp:revision>
  <cp:lastPrinted>2020-10-14T10:13:42Z</cp:lastPrinted>
  <dcterms:created xsi:type="dcterms:W3CDTF">2020-04-21T06:52:21Z</dcterms:created>
  <dcterms:modified xsi:type="dcterms:W3CDTF">2025-08-14T09:02:25Z</dcterms:modified>
  <cp:category/>
</cp:coreProperties>
</file>